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A8786-C00F-4B99-9891-3615C8947379}" type="datetimeFigureOut">
              <a:rPr lang="zh-CN" altLang="en-US" smtClean="0"/>
              <a:t>2014/10/16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0269-8AF9-4A0E-A499-5DF494AF6D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75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A8786-C00F-4B99-9891-3615C8947379}" type="datetimeFigureOut">
              <a:rPr lang="zh-CN" altLang="en-US" smtClean="0"/>
              <a:t>2014/10/16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B0269-8AF9-4A0E-A499-5DF494AF6D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00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128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062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32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602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219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mtClean="0"/>
              <a:t>基本的思路</a:t>
            </a:r>
            <a:endParaRPr lang="zh-CN" altLang="en-US" sz="3600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51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5400" smtClean="0"/>
              <a:t>并不过时的框架</a:t>
            </a:r>
            <a:endParaRPr lang="zh-CN" altLang="en-US" sz="5400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40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直观快速的感觉：适用于任何企业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29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直观快速的感觉：适用于任何企业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482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07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984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财务报表分析与企业税务：工具和方法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195156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 资产负债表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003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 资产负债表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2077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 资产负债表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0004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896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435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 资产负债表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92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 资产负债表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340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 资产负债表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7278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 资产负债表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8521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 资产负债表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933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351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 资产负债表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318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 资产负债表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3207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 资产负债表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2828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III 利润表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294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III 利润表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6606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III 利润表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285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III 利润表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578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III 利润表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363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III 利润表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741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III 利润表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789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5373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III 利润表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2211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III 利润表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6874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应收账款周转速度的分析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050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421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186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III 利润表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4238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III 利润表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884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IV 现金流量表</a:t>
            </a:r>
            <a:endParaRPr lang="zh-CN" altLang="en-US" sz="280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1419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525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05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  财务分析的起始——基本框架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318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IV 现金流量表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126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IV 现金流量表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1317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IV 现金流量表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7301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IV 现金流量表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34368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一份可供您使用的清单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3200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可操作的技术与方法</a:t>
            </a:r>
            <a:endParaRPr lang="zh-CN" altLang="en-US" smtClean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7625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176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1071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19015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054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43572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594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1648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77587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58286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2025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8947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0502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accent2"/>
                </a:solidFill>
                <a:ea typeface="楷体_GB2312" pitchFamily="1" charset="-122"/>
              </a:rPr>
              <a:t>敏感系数的概念</a:t>
            </a:r>
            <a:endParaRPr lang="zh-CN" altLang="en-US" b="1" smtClean="0">
              <a:solidFill>
                <a:schemeClr val="accent2"/>
              </a:solidFill>
              <a:ea typeface="楷体_GB2312" pitchFamily="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0558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5428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10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07751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1863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7191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59822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65701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01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42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82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Microsoft Office PowerPoint</Application>
  <PresentationFormat>全屏显示(4:3)</PresentationFormat>
  <Paragraphs>37</Paragraphs>
  <Slides>74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5" baseType="lpstr">
      <vt:lpstr>Office 主题​​</vt:lpstr>
      <vt:lpstr>PowerPoint 演示文稿</vt:lpstr>
      <vt:lpstr>财务报表分析与企业税务：工具和方法</vt:lpstr>
      <vt:lpstr>PowerPoint 演示文稿</vt:lpstr>
      <vt:lpstr>PowerPoint 演示文稿</vt:lpstr>
      <vt:lpstr>I  财务分析的起始——基本框架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基本的思路</vt:lpstr>
      <vt:lpstr>并不过时的框架</vt:lpstr>
      <vt:lpstr>直观快速的感觉：适用于任何企业</vt:lpstr>
      <vt:lpstr>直观快速的感觉：适用于任何企业</vt:lpstr>
      <vt:lpstr>PowerPoint 演示文稿</vt:lpstr>
      <vt:lpstr>PowerPoint 演示文稿</vt:lpstr>
      <vt:lpstr>II 资产负债表</vt:lpstr>
      <vt:lpstr>II 资产负债表</vt:lpstr>
      <vt:lpstr>II 资产负债表</vt:lpstr>
      <vt:lpstr>PowerPoint 演示文稿</vt:lpstr>
      <vt:lpstr>PowerPoint 演示文稿</vt:lpstr>
      <vt:lpstr>II 资产负债表</vt:lpstr>
      <vt:lpstr>II 资产负债表</vt:lpstr>
      <vt:lpstr>II 资产负债表</vt:lpstr>
      <vt:lpstr>II 资产负债表</vt:lpstr>
      <vt:lpstr>II 资产负债表</vt:lpstr>
      <vt:lpstr>II 资产负债表</vt:lpstr>
      <vt:lpstr>II 资产负债表</vt:lpstr>
      <vt:lpstr>II 资产负债表</vt:lpstr>
      <vt:lpstr>III 利润表</vt:lpstr>
      <vt:lpstr>III 利润表</vt:lpstr>
      <vt:lpstr>III 利润表</vt:lpstr>
      <vt:lpstr>III 利润表</vt:lpstr>
      <vt:lpstr>III 利润表</vt:lpstr>
      <vt:lpstr>III 利润表</vt:lpstr>
      <vt:lpstr>III 利润表</vt:lpstr>
      <vt:lpstr>III 利润表</vt:lpstr>
      <vt:lpstr>III 利润表</vt:lpstr>
      <vt:lpstr>应收账款周转速度的分析</vt:lpstr>
      <vt:lpstr>PowerPoint 演示文稿</vt:lpstr>
      <vt:lpstr>PowerPoint 演示文稿</vt:lpstr>
      <vt:lpstr>III 利润表</vt:lpstr>
      <vt:lpstr>III 利润表</vt:lpstr>
      <vt:lpstr>IV 现金流量表</vt:lpstr>
      <vt:lpstr>PowerPoint 演示文稿</vt:lpstr>
      <vt:lpstr>PowerPoint 演示文稿</vt:lpstr>
      <vt:lpstr>IV 现金流量表</vt:lpstr>
      <vt:lpstr>IV 现金流量表</vt:lpstr>
      <vt:lpstr>IV 现金流量表</vt:lpstr>
      <vt:lpstr>IV 现金流量表</vt:lpstr>
      <vt:lpstr>一份可供您使用的清单</vt:lpstr>
      <vt:lpstr>可操作的技术与方法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敏感系数的概念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QQ</dc:creator>
  <cp:lastModifiedBy>QQ</cp:lastModifiedBy>
  <cp:revision>1</cp:revision>
  <dcterms:created xsi:type="dcterms:W3CDTF">2014-10-16T14:49:26Z</dcterms:created>
  <dcterms:modified xsi:type="dcterms:W3CDTF">2014-10-16T14:49:26Z</dcterms:modified>
</cp:coreProperties>
</file>